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91" r:id="rId4"/>
    <p:sldId id="292" r:id="rId5"/>
    <p:sldId id="258" r:id="rId6"/>
    <p:sldId id="281" r:id="rId7"/>
    <p:sldId id="283" r:id="rId8"/>
    <p:sldId id="288" r:id="rId9"/>
    <p:sldId id="302" r:id="rId10"/>
    <p:sldId id="289" r:id="rId11"/>
    <p:sldId id="290" r:id="rId12"/>
    <p:sldId id="293" r:id="rId13"/>
    <p:sldId id="260" r:id="rId14"/>
    <p:sldId id="284" r:id="rId15"/>
    <p:sldId id="303" r:id="rId16"/>
    <p:sldId id="285" r:id="rId17"/>
    <p:sldId id="286" r:id="rId18"/>
    <p:sldId id="282" r:id="rId19"/>
    <p:sldId id="296" r:id="rId20"/>
    <p:sldId id="294" r:id="rId21"/>
    <p:sldId id="263" r:id="rId22"/>
    <p:sldId id="287" r:id="rId23"/>
    <p:sldId id="266" r:id="rId24"/>
    <p:sldId id="297" r:id="rId25"/>
    <p:sldId id="298" r:id="rId26"/>
    <p:sldId id="267" r:id="rId27"/>
    <p:sldId id="270" r:id="rId28"/>
    <p:sldId id="299" r:id="rId29"/>
    <p:sldId id="271" r:id="rId30"/>
    <p:sldId id="307" r:id="rId31"/>
    <p:sldId id="308" r:id="rId32"/>
    <p:sldId id="312" r:id="rId33"/>
    <p:sldId id="305" r:id="rId34"/>
    <p:sldId id="272" r:id="rId35"/>
    <p:sldId id="309" r:id="rId36"/>
    <p:sldId id="310" r:id="rId37"/>
    <p:sldId id="311" r:id="rId38"/>
    <p:sldId id="276" r:id="rId39"/>
    <p:sldId id="277" r:id="rId40"/>
    <p:sldId id="300" r:id="rId41"/>
    <p:sldId id="304" r:id="rId42"/>
    <p:sldId id="273" r:id="rId43"/>
    <p:sldId id="274" r:id="rId44"/>
    <p:sldId id="275" r:id="rId45"/>
    <p:sldId id="301" r:id="rId46"/>
    <p:sldId id="28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analysis!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usually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weights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weights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method/tool that optimizes more pedestrian-friendly walking routes by minimizing exposure to traffic noise pollution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walking legs of public transport itineraries to workplaces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developed methods as a pilot/proof-of-concept (POC) quiet path planner app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service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returned from the server and visualized on the map 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Information of route length and exposures to different noise levels along the route are also shown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processing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9377" y="381382"/>
            <a:ext cx="4654228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6589"/>
            <a:ext cx="3185361" cy="51108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station/destination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32"/>
          <a:stretch/>
        </p:blipFill>
        <p:spPr>
          <a:xfrm>
            <a:off x="281374" y="1421368"/>
            <a:ext cx="4220291" cy="45151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5" y="1421368"/>
            <a:ext cx="4515198" cy="4515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the walking route</a:t>
            </a:r>
          </a:p>
        </p:txBody>
      </p:sp>
    </p:spTree>
    <p:extLst>
      <p:ext uri="{BB962C8B-B14F-4D97-AF65-F5344CB8AC3E}">
        <p14:creationId xmlns:p14="http://schemas.microsoft.com/office/powerpoint/2010/main" val="18689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113" y="178421"/>
            <a:ext cx="4754584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01B1161-B248-984F-958F-4E98062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1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(920 m / 11.5 min)</a:t>
            </a:r>
            <a:endParaRPr lang="en-US" sz="2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03940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4DA0B-6116-724C-8044-8A349A37854E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2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(854 m / 10.7 min)</a:t>
            </a:r>
          </a:p>
        </p:txBody>
      </p:sp>
    </p:spTree>
    <p:extLst>
      <p:ext uri="{BB962C8B-B14F-4D97-AF65-F5344CB8AC3E}">
        <p14:creationId xmlns:p14="http://schemas.microsoft.com/office/powerpoint/2010/main" val="30130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igraph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Python library would be a lot faster, but not as convenient as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+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Computing power &amp; memory from CSC’s Taito supercluster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manual/undocumented steps in the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Unit tests for most important functions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“one line” setup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5" y="1796266"/>
            <a:ext cx="7203170" cy="42408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Data processing and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21972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4314</TotalTime>
  <Words>2502</Words>
  <Application>Microsoft Macintosh PowerPoint</Application>
  <PresentationFormat>On-screen Show (4:3)</PresentationFormat>
  <Paragraphs>245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631</cp:revision>
  <cp:lastPrinted>2019-03-17T17:04:53Z</cp:lastPrinted>
  <dcterms:created xsi:type="dcterms:W3CDTF">2019-02-26T06:00:22Z</dcterms:created>
  <dcterms:modified xsi:type="dcterms:W3CDTF">2019-03-18T14:16:46Z</dcterms:modified>
</cp:coreProperties>
</file>